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9" r:id="rId3"/>
    <p:sldId id="260" r:id="rId4"/>
    <p:sldId id="258" r:id="rId5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10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40"/>
    <p:restoredTop sz="94737"/>
  </p:normalViewPr>
  <p:slideViewPr>
    <p:cSldViewPr snapToGrid="0">
      <p:cViewPr varScale="1">
        <p:scale>
          <a:sx n="124" d="100"/>
          <a:sy n="124" d="100"/>
        </p:scale>
        <p:origin x="192" y="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4A7049-236A-A875-D655-8442762F34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F10D2F6-1A4E-EED3-6C0A-FA57565B01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6631DFC-DC39-7E86-D23B-8EC9820B3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81B49-CF13-5649-A3AE-2AFD93ABD010}" type="datetimeFigureOut">
              <a:rPr lang="es-CL" smtClean="0"/>
              <a:t>21-01-26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AD5EF00-46B7-B8A4-5F8E-CD3003215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329C7C2-FAC7-7E2A-BD7B-7FFD10EE1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C29B4-9F1C-DA47-9C5B-33B96C181D1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16831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AE576E-7BFF-B70E-BF76-5C0D21470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D9A00F9-0AEC-2DDD-457B-91AB447BB7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A00662-2327-B078-0E32-5C2459264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81B49-CF13-5649-A3AE-2AFD93ABD010}" type="datetimeFigureOut">
              <a:rPr lang="es-CL" smtClean="0"/>
              <a:t>21-01-26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AA0D497-281A-4976-6035-DE22E33F1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3FEEFD4-0835-12DE-7E57-B6DD10362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C29B4-9F1C-DA47-9C5B-33B96C181D1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78382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195C4AF-51AF-FA0C-B970-9DA5FBFE13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ABBF660-0B3C-9B38-E048-95DADF6E08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7F629BF-738D-378B-138F-0D23B7565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81B49-CF13-5649-A3AE-2AFD93ABD010}" type="datetimeFigureOut">
              <a:rPr lang="es-CL" smtClean="0"/>
              <a:t>21-01-26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9C1597A-7A48-504F-9C35-A340AB291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FBA632E-83C3-52A3-AB71-200636E51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C29B4-9F1C-DA47-9C5B-33B96C181D1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90309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3E1338-DF8D-191D-FA53-F3A78211C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65FF57F-62D2-2E3E-49BD-8E8AEAD2B8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D93EC67-5DE5-FEB9-4433-1EC2846D7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81B49-CF13-5649-A3AE-2AFD93ABD010}" type="datetimeFigureOut">
              <a:rPr lang="es-CL" smtClean="0"/>
              <a:t>21-01-26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42D826A-3DA1-0D0D-8B4C-88C8E6C90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53AFE16-D262-0EEB-28CB-218AAF908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C29B4-9F1C-DA47-9C5B-33B96C181D1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49031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558087-5B24-8287-0C29-8D25A8283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5C0DEF6-09D7-4112-F8DB-CB50955744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9655262-A7B7-DD3E-2EBB-774F3D92B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81B49-CF13-5649-A3AE-2AFD93ABD010}" type="datetimeFigureOut">
              <a:rPr lang="es-CL" smtClean="0"/>
              <a:t>21-01-26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0EBEA8F-F6F6-D3BB-7F93-389C884E1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2B26875-F1F5-5300-E715-2009DD2C1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C29B4-9F1C-DA47-9C5B-33B96C181D1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20832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473DC5-723C-E347-992C-70F749765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5F0C61-E099-A012-86F1-E79548F85E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8F6ED16-3811-ADF4-F8C1-4450FA9E3E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606EDAE-7B9A-995F-8C70-6E058373F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81B49-CF13-5649-A3AE-2AFD93ABD010}" type="datetimeFigureOut">
              <a:rPr lang="es-CL" smtClean="0"/>
              <a:t>21-01-26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D9D8FA5-6508-62BB-F57A-EABFE41CC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8B1DAED-F891-42C9-1F10-AEEE55A83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C29B4-9F1C-DA47-9C5B-33B96C181D1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33827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D29244-CB95-061B-A49D-3537682E9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C0E2B85-D093-F8F2-06A3-FF1439F1A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5648A40-E1F0-35A3-DA00-5C1EB29658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D293B3F-E6D4-0A15-9759-CCCF1348B9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D646E30-A737-2B96-BC61-FED87D4F2E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9E97449-2251-6D90-FF71-865BF1A3A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81B49-CF13-5649-A3AE-2AFD93ABD010}" type="datetimeFigureOut">
              <a:rPr lang="es-CL" smtClean="0"/>
              <a:t>21-01-26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F79B28D-512B-FFAF-FBEC-FC1597AF2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4012F1C-4495-D643-7E29-DA03C72E9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C29B4-9F1C-DA47-9C5B-33B96C181D1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2311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419B1D-0306-D332-F183-B52670C7B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CDE4B06-45B7-4545-9A7F-12096C9BF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81B49-CF13-5649-A3AE-2AFD93ABD010}" type="datetimeFigureOut">
              <a:rPr lang="es-CL" smtClean="0"/>
              <a:t>21-01-26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BA7D211-4857-D8BC-E2B3-2710F3338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010E80F-4096-2CA7-455C-F20EA013D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C29B4-9F1C-DA47-9C5B-33B96C181D1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125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586C07A-279F-1D86-7447-67394FA3D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81B49-CF13-5649-A3AE-2AFD93ABD010}" type="datetimeFigureOut">
              <a:rPr lang="es-CL" smtClean="0"/>
              <a:t>21-01-26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F3C1829-6D8A-2A3E-CA0E-2351C4E59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B5B1803-AF27-0DA2-4AF6-1A0D23233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C29B4-9F1C-DA47-9C5B-33B96C181D1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00200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462568-B3E4-A279-17DA-65E65445A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7158D06-40DF-4F90-07C9-BB3CA262F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1012295-8BC2-E9B3-8ECD-1713550B15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F11FC90-DE2D-A36A-5424-565EAE789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81B49-CF13-5649-A3AE-2AFD93ABD010}" type="datetimeFigureOut">
              <a:rPr lang="es-CL" smtClean="0"/>
              <a:t>21-01-26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40D0926-A5DD-7356-DDC9-FDAFA4852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294A449-8B9C-DADD-D0E2-7ED13A9B4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C29B4-9F1C-DA47-9C5B-33B96C181D1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46227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540ADE-0D55-18D6-DF0C-50AB3C7B16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1B76FF5-6C82-90D9-9072-AA22485FFD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7F6CE6E-57B4-DECF-5CDB-6632CCFC5B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0ABC552-CAF5-3B03-C2C4-0A93FBE70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81B49-CF13-5649-A3AE-2AFD93ABD010}" type="datetimeFigureOut">
              <a:rPr lang="es-CL" smtClean="0"/>
              <a:t>21-01-26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9CEB268-6F00-7F55-56CA-3F2AB4C1C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ADF5019-C303-1E9E-8456-4293227A5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C29B4-9F1C-DA47-9C5B-33B96C181D1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58390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C3CC428-1BC1-26C6-2AE5-FD13C5212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B762A66-9EF9-D863-8398-6BF1A67AF5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2BBF206-42D1-CF8C-9610-7E1F5B8DAC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381B49-CF13-5649-A3AE-2AFD93ABD010}" type="datetimeFigureOut">
              <a:rPr lang="es-CL" smtClean="0"/>
              <a:t>21-01-26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565A85C-6EFF-4F50-3BD9-50AD7E5CC9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AF90421-2F39-AAE7-ACAC-8C34931FFC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AC29B4-9F1C-DA47-9C5B-33B96C181D1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55727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FDB494-C148-3DF6-0886-87042151D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5154" y="2175206"/>
            <a:ext cx="6672788" cy="853391"/>
          </a:xfrm>
        </p:spPr>
        <p:txBody>
          <a:bodyPr>
            <a:noAutofit/>
          </a:bodyPr>
          <a:lstStyle/>
          <a:p>
            <a:r>
              <a:rPr lang="es-CL" sz="6000" b="1" dirty="0">
                <a:solidFill>
                  <a:srgbClr val="B21067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Título de</a:t>
            </a:r>
            <a:br>
              <a:rPr lang="es-CL" sz="6000" b="1" dirty="0">
                <a:solidFill>
                  <a:srgbClr val="B21067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</a:br>
            <a:r>
              <a:rPr lang="es-CL" sz="6000" b="1" dirty="0">
                <a:solidFill>
                  <a:srgbClr val="B21067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la Presentación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89547F5-5447-3D19-7B21-404D23F90C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154" y="4995261"/>
            <a:ext cx="4371474" cy="46226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CL" dirty="0">
                <a:solidFill>
                  <a:srgbClr val="B21067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Dr. Nombre Apellido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BE0FFDF0-C203-ED05-8EE2-C1EC5553B9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95949" y="544726"/>
            <a:ext cx="4067476" cy="789928"/>
          </a:xfrm>
          <a:prstGeom prst="rect">
            <a:avLst/>
          </a:prstGeom>
        </p:spPr>
      </p:pic>
      <p:sp>
        <p:nvSpPr>
          <p:cNvPr id="13" name="Rectángulo redondeado 12">
            <a:extLst>
              <a:ext uri="{FF2B5EF4-FFF2-40B4-BE49-F238E27FC236}">
                <a16:creationId xmlns:a16="http://schemas.microsoft.com/office/drawing/2014/main" id="{FF73CC02-2792-2CC7-44C6-73DB3AE3F44F}"/>
              </a:ext>
            </a:extLst>
          </p:cNvPr>
          <p:cNvSpPr/>
          <p:nvPr/>
        </p:nvSpPr>
        <p:spPr>
          <a:xfrm>
            <a:off x="-221380" y="2072513"/>
            <a:ext cx="808522" cy="962526"/>
          </a:xfrm>
          <a:prstGeom prst="roundRect">
            <a:avLst/>
          </a:prstGeom>
          <a:solidFill>
            <a:srgbClr val="B2106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rgbClr val="B2106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696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ADBDB9-525B-C0EF-CDEA-F181AE9E8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593408"/>
          </a:xfrm>
        </p:spPr>
        <p:txBody>
          <a:bodyPr>
            <a:normAutofit fontScale="90000"/>
          </a:bodyPr>
          <a:lstStyle/>
          <a:p>
            <a:r>
              <a:rPr lang="es-CL" b="1" dirty="0">
                <a:solidFill>
                  <a:srgbClr val="931C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es un título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0AF25D1-F32F-EEFB-C57A-3A0E399D0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1739"/>
            <a:ext cx="10134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Praesent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sollicitudin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porta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ut nunc.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Curabitur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quis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scelerisque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ligula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ultricies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lacinia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dictum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ultrices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habitant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netus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fames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ac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egestas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congue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sapien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sed,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maximus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Mauris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elementum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eros non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cursus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</a:p>
          <a:p>
            <a:endParaRPr lang="es-CL" sz="2000" dirty="0"/>
          </a:p>
        </p:txBody>
      </p:sp>
    </p:spTree>
    <p:extLst>
      <p:ext uri="{BB962C8B-B14F-4D97-AF65-F5344CB8AC3E}">
        <p14:creationId xmlns:p14="http://schemas.microsoft.com/office/powerpoint/2010/main" val="825585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id="{74DBDA57-5DCC-3D66-92F4-B8F2C2FBC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593408"/>
          </a:xfrm>
        </p:spPr>
        <p:txBody>
          <a:bodyPr>
            <a:normAutofit fontScale="90000"/>
          </a:bodyPr>
          <a:lstStyle/>
          <a:p>
            <a:r>
              <a:rPr lang="es-CL" b="1" dirty="0">
                <a:solidFill>
                  <a:srgbClr val="931C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es un título</a:t>
            </a:r>
            <a:endParaRPr lang="es-CL" dirty="0"/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993AEBCD-538C-7E5D-1B48-78FBDF6100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1739"/>
            <a:ext cx="10134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Praesent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sollicitudin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porta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ut nunc.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Curabitur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quis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scelerisque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ligula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ultricies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lacinia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dictum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ultrices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habitant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netus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fames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ac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egestas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congue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sapien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sed,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maximus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Mauris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elementum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eros non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cursus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</a:p>
          <a:p>
            <a:endParaRPr lang="es-CL" sz="2000" dirty="0"/>
          </a:p>
        </p:txBody>
      </p:sp>
    </p:spTree>
    <p:extLst>
      <p:ext uri="{BB962C8B-B14F-4D97-AF65-F5344CB8AC3E}">
        <p14:creationId xmlns:p14="http://schemas.microsoft.com/office/powerpoint/2010/main" val="2168257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">
            <a:extLst>
              <a:ext uri="{FF2B5EF4-FFF2-40B4-BE49-F238E27FC236}">
                <a16:creationId xmlns:a16="http://schemas.microsoft.com/office/drawing/2014/main" id="{64EE1CFF-C17A-37DC-4FDB-5B50D85CDCE0}"/>
              </a:ext>
            </a:extLst>
          </p:cNvPr>
          <p:cNvSpPr txBox="1">
            <a:spLocks/>
          </p:cNvSpPr>
          <p:nvPr/>
        </p:nvSpPr>
        <p:spPr>
          <a:xfrm>
            <a:off x="678943" y="2993341"/>
            <a:ext cx="2373350" cy="9246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sz="3500" b="1" dirty="0">
                <a:solidFill>
                  <a:schemeClr val="bg1"/>
                </a:solidFill>
              </a:rPr>
              <a:t>Foto</a:t>
            </a:r>
            <a:br>
              <a:rPr lang="es-CL" sz="3500" b="1" dirty="0">
                <a:solidFill>
                  <a:schemeClr val="bg1"/>
                </a:solidFill>
              </a:rPr>
            </a:br>
            <a:r>
              <a:rPr lang="es-CL" sz="3500" b="1" dirty="0">
                <a:solidFill>
                  <a:schemeClr val="bg1"/>
                </a:solidFill>
              </a:rPr>
              <a:t>Referencial</a:t>
            </a:r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2D6E110B-4CDF-2907-109A-666D05658E3C}"/>
              </a:ext>
            </a:extLst>
          </p:cNvPr>
          <p:cNvSpPr txBox="1">
            <a:spLocks/>
          </p:cNvSpPr>
          <p:nvPr/>
        </p:nvSpPr>
        <p:spPr>
          <a:xfrm>
            <a:off x="750497" y="3986634"/>
            <a:ext cx="2362144" cy="4002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sz="1400" dirty="0">
                <a:solidFill>
                  <a:schemeClr val="bg1"/>
                </a:solidFill>
              </a:rPr>
              <a:t>Reemplaza la imagen y</a:t>
            </a:r>
            <a:br>
              <a:rPr lang="es-CL" sz="1400" dirty="0">
                <a:solidFill>
                  <a:schemeClr val="bg1"/>
                </a:solidFill>
              </a:rPr>
            </a:br>
            <a:r>
              <a:rPr lang="es-CL" sz="1400" dirty="0">
                <a:solidFill>
                  <a:schemeClr val="bg1"/>
                </a:solidFill>
              </a:rPr>
              <a:t>personaliza tu presentación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4D8747A2-8414-A558-5D51-B4787852C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2068" y="681037"/>
            <a:ext cx="6821731" cy="593408"/>
          </a:xfrm>
        </p:spPr>
        <p:txBody>
          <a:bodyPr>
            <a:normAutofit fontScale="90000"/>
          </a:bodyPr>
          <a:lstStyle/>
          <a:p>
            <a:r>
              <a:rPr lang="es-CL" b="1" dirty="0">
                <a:solidFill>
                  <a:srgbClr val="931C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es un título</a:t>
            </a:r>
            <a:endParaRPr lang="es-CL" dirty="0"/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5E4B4BE2-7F92-3B32-2E98-5745AAE08B0C}"/>
              </a:ext>
            </a:extLst>
          </p:cNvPr>
          <p:cNvSpPr txBox="1">
            <a:spLocks/>
          </p:cNvSpPr>
          <p:nvPr/>
        </p:nvSpPr>
        <p:spPr>
          <a:xfrm>
            <a:off x="4532067" y="1411739"/>
            <a:ext cx="682173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Praesent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sollicitudin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porta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ut nunc.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Curabitur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quis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scelerisque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ligula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ultricies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lacinia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dictum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ultrices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habitant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netus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fames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ac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egestas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congue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sapien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sed,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maximus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Mauris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elementum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eros non </a:t>
            </a:r>
            <a:r>
              <a:rPr lang="es-CL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cursus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</a:p>
          <a:p>
            <a:endParaRPr lang="es-CL" sz="2000" dirty="0"/>
          </a:p>
        </p:txBody>
      </p:sp>
    </p:spTree>
    <p:extLst>
      <p:ext uri="{BB962C8B-B14F-4D97-AF65-F5344CB8AC3E}">
        <p14:creationId xmlns:p14="http://schemas.microsoft.com/office/powerpoint/2010/main" val="30629203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263</Words>
  <Application>Microsoft Macintosh PowerPoint</Application>
  <PresentationFormat>Panorámica</PresentationFormat>
  <Paragraphs>10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Calibri Light</vt:lpstr>
      <vt:lpstr>Tema de Office</vt:lpstr>
      <vt:lpstr>Título de la Presentación</vt:lpstr>
      <vt:lpstr>Este es un título</vt:lpstr>
      <vt:lpstr>Este es un título</vt:lpstr>
      <vt:lpstr>Este es un título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Nicolay Guzmán</dc:creator>
  <cp:lastModifiedBy>Nicolay Guzmán</cp:lastModifiedBy>
  <cp:revision>5</cp:revision>
  <dcterms:created xsi:type="dcterms:W3CDTF">2026-01-09T12:24:32Z</dcterms:created>
  <dcterms:modified xsi:type="dcterms:W3CDTF">2026-01-21T14:37:30Z</dcterms:modified>
</cp:coreProperties>
</file>